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1A8"/>
    <a:srgbClr val="3E5257"/>
    <a:srgbClr val="F2F2F2"/>
    <a:srgbClr val="2B3EC9"/>
    <a:srgbClr val="11161A"/>
    <a:srgbClr val="374653"/>
    <a:srgbClr val="5BD4FF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92" y="-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3BFCD-13A8-4135-8ABD-C4DEC7F70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990A71-B6B2-4135-AC78-57D98B566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524AFB-1B56-4E6B-8B44-15A2E208F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C385F-1CE1-40C8-B811-B44354899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CE5D15-5D79-436F-8FBF-3D15B72A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12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0CAE7-F7EF-47D7-A59B-1DC8E1E9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11F861-7633-4615-A3BD-59A845F18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C89B8-A755-4FC6-BA7F-C959254F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A91661-6D75-40FA-88C2-93A91E35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2E6F3F-A0CD-4766-8467-7B6745A6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64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113850C-3B53-4507-B55A-8EFCD1619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9DA224-601A-4347-8C6B-D9D52EA89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C09B7B-5CC1-4E87-BEEE-70D9BCC69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355D77-0100-4DE2-8697-E417825D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247515-75DC-4201-8508-33ADD52E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36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052E5E-1458-4092-A8E3-25077A72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AF2C5A-9831-4F51-9CC7-5EAD79D1B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43166E-A479-437B-A13C-954644B8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08F80-49DE-476C-9152-E75656CD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897AE3-37EE-46F5-A6EB-80D0BEAF2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24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20B24-58B8-4054-B961-F7D1D401A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817CF6-9D7B-4ECC-B6CB-339C0C1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C6EB75-E1FF-41F1-A22D-308740F4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6017B1-09CE-4154-A133-7534C13C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6F8882-E8F4-4613-ABE9-2EAAB2D3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80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D18B7-2597-42ED-811D-FE6C7DD7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8A734F-4210-4D01-8589-FE1EA0F1F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FB9F1E-41A3-4A5E-B9DF-C22F3A8EF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7ED0AF-399D-4073-A871-43D3D1E7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488EB1-F0BA-4701-8B2B-5136015E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05766A-FF9E-4980-8B87-F32A0DC3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62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6DE621-B1C2-449B-8702-C5C1E6040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A12ABA-378B-47A0-8D95-1BDCAF0E4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9084A0E-26F4-423E-BF91-56482B2C4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45D855-EED7-4FC7-8107-3ACB92C47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9C663A-C92C-42B0-87E4-FD789A0C5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6F3686-FBD0-468C-BB28-49D20D5F7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832914-4C03-47FF-BA88-0334BCAB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B9788D-2B7C-4BE9-BBFB-E2440D81C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BFD55C-F42D-4F22-AC50-C3FBD6FAD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D1EB65-859C-40F5-BC16-E19414BD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BCC889-9DC0-44B4-B5A3-C10C5CF0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C4BC40-91DF-4BA4-AD90-3230EFA7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0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76D40DA-7276-4BCF-A09F-8297E634D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09D28D-C43C-442E-8C10-AF22AC99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9F8494-D0FD-492D-943F-4B58ED8E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A52193-D343-4038-AE66-0CB8567D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15E2A1-3DC6-4334-84D9-D4B007560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224CD7-2B15-40F6-B13A-0343AEC54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435961-A9F2-425C-82EF-1CE22E27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5728F9-F086-4495-86C1-02A64D821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97D397-8E04-4902-8E6B-A2E9F8BC6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5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E3C2D0-354C-422E-9025-BB8A33AD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899134E-7706-4B37-A6A3-7A126E8A7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DE20EE-0966-4BB4-A92E-D72080AE6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0A594F-D61E-4AC5-917D-AA8EF694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2FAF9C-8BB6-4677-9D29-7D17B342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0FC448-563B-462B-9B78-41EE05B5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27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50180C-B30D-4E2E-8FAA-229DA9548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8D3B7E-16F8-4DDB-9949-F0A8BE2E8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A39887-C320-4CB6-8940-3425F8672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5F6B-46D5-4BFD-8FCF-70944D34B5E1}" type="datetimeFigureOut">
              <a:rPr lang="fr-FR" smtClean="0"/>
              <a:t>29/05/2019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DFC7E1-E015-4E02-9460-2BB02036A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4AF440-CE73-4E04-9D4C-C708A3C6EB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7A0C-26F5-44C5-9ABD-7BB3F2642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63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B121229-73CB-4736-A7ED-A8DE18F00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4021" y="-356932"/>
            <a:ext cx="5045937" cy="7571864"/>
          </a:xfrm>
          <a:prstGeom prst="rect">
            <a:avLst/>
          </a:prstGeom>
        </p:spPr>
      </p:pic>
      <p:sp>
        <p:nvSpPr>
          <p:cNvPr id="6" name="Parallélogramme 5">
            <a:extLst>
              <a:ext uri="{FF2B5EF4-FFF2-40B4-BE49-F238E27FC236}">
                <a16:creationId xmlns:a16="http://schemas.microsoft.com/office/drawing/2014/main" id="{6D19FBF0-5C66-49F9-91FD-07027E611DCF}"/>
              </a:ext>
            </a:extLst>
          </p:cNvPr>
          <p:cNvSpPr/>
          <p:nvPr/>
        </p:nvSpPr>
        <p:spPr>
          <a:xfrm flipH="1">
            <a:off x="3739660" y="-153647"/>
            <a:ext cx="10177669" cy="7673009"/>
          </a:xfrm>
          <a:prstGeom prst="parallelogram">
            <a:avLst>
              <a:gd name="adj" fmla="val 12046"/>
            </a:avLst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68300" dir="5400000" algn="ctr" rotWithShape="0">
              <a:schemeClr val="tx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31CADCE-C38F-4672-B088-A7EC0B738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437" y="183581"/>
            <a:ext cx="1562017" cy="1558352"/>
          </a:xfrm>
          <a:prstGeom prst="flowChartConnector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DDCF9C3-790B-43A9-A330-ADF10C6E2D04}"/>
              </a:ext>
            </a:extLst>
          </p:cNvPr>
          <p:cNvSpPr txBox="1"/>
          <p:nvPr/>
        </p:nvSpPr>
        <p:spPr>
          <a:xfrm>
            <a:off x="4094331" y="1180501"/>
            <a:ext cx="8407400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endParaRPr lang="fr-FR" sz="2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r>
              <a:rPr lang="fr-FR" sz="140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Merci ! </a:t>
            </a:r>
            <a:endParaRPr lang="fr-FR" sz="32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fr-FR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lections européennes</a:t>
            </a:r>
          </a:p>
          <a:p>
            <a:pPr algn="ctr"/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1</a:t>
            </a:r>
            <a:r>
              <a:rPr lang="fr-FR" sz="3200" b="1" baseline="30000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ère</a:t>
            </a:r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circonscription de Charente</a:t>
            </a:r>
          </a:p>
          <a:p>
            <a:pPr algn="ctr"/>
            <a:endParaRPr lang="fr-FR" sz="24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fr-FR" sz="11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fr-FR" sz="8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22,99%</a:t>
            </a:r>
            <a:r>
              <a:rPr lang="fr-FR" sz="24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des voix pour Renaissance : </a:t>
            </a:r>
          </a:p>
          <a:p>
            <a:pPr algn="ctr"/>
            <a:r>
              <a:rPr lang="fr-FR" sz="24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en tête de vos suffrages !</a:t>
            </a:r>
          </a:p>
          <a:p>
            <a:pPr algn="ctr"/>
            <a:endParaRPr lang="fr-FR" sz="4800" b="1" dirty="0">
              <a:solidFill>
                <a:srgbClr val="2B3E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5D3016-4F5B-44D6-B2A1-AA7C6C3F59BC}"/>
              </a:ext>
            </a:extLst>
          </p:cNvPr>
          <p:cNvSpPr/>
          <p:nvPr/>
        </p:nvSpPr>
        <p:spPr>
          <a:xfrm>
            <a:off x="5517598" y="1164079"/>
            <a:ext cx="22848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Thomas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A72C251-56EE-4FB5-9D8F-0FB6B7A242B1}"/>
              </a:ext>
            </a:extLst>
          </p:cNvPr>
          <p:cNvSpPr txBox="1"/>
          <p:nvPr/>
        </p:nvSpPr>
        <p:spPr>
          <a:xfrm>
            <a:off x="6281875" y="1537150"/>
            <a:ext cx="2007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2B3E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Mesnier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56106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24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Aurore Berge</dc:creator>
  <cp:lastModifiedBy>Aurore Berge</cp:lastModifiedBy>
  <cp:revision>25</cp:revision>
  <dcterms:created xsi:type="dcterms:W3CDTF">2019-05-25T10:17:46Z</dcterms:created>
  <dcterms:modified xsi:type="dcterms:W3CDTF">2019-05-29T11:39:59Z</dcterms:modified>
</cp:coreProperties>
</file>